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8" r:id="rId26"/>
    <p:sldId id="299" r:id="rId27"/>
    <p:sldId id="300" r:id="rId28"/>
    <p:sldId id="302" r:id="rId29"/>
    <p:sldId id="301" r:id="rId30"/>
    <p:sldId id="279" r:id="rId31"/>
    <p:sldId id="295" r:id="rId32"/>
    <p:sldId id="280" r:id="rId33"/>
    <p:sldId id="282" r:id="rId34"/>
    <p:sldId id="281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  <p14:sldId id="299"/>
            <p14:sldId id="300"/>
            <p14:sldId id="302"/>
            <p14:sldId id="301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FFCC"/>
    <a:srgbClr val="FFFFFF"/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1833" autoAdjust="0"/>
  </p:normalViewPr>
  <p:slideViewPr>
    <p:cSldViewPr snapToGrid="0">
      <p:cViewPr varScale="1">
        <p:scale>
          <a:sx n="61" d="100"/>
          <a:sy n="61" d="100"/>
        </p:scale>
        <p:origin x="136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5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4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A31EA-D6D2-42C9-BBDD-8F4C58BFDE6C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609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3023671"/>
            <a:chOff x="270077" y="1131046"/>
            <a:chExt cx="9732311" cy="53546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3"/>
              <a:ext cx="2636955" cy="92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8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7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3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8"/>
              <a:ext cx="2738223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66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791797"/>
            <a:chOff x="2441862" y="744276"/>
            <a:chExt cx="7723142" cy="557693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rgbClr val="FFFF99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73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15000"/>
                  </a:schemeClr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816587"/>
              <a:chOff x="2165040" y="-2178827"/>
              <a:chExt cx="10027802" cy="804917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alpha val="20000"/>
                      </a:schemeClr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lumMod val="98000"/>
                        <a:alpha val="15000"/>
                      </a:schemeClr>
                    </a:gs>
                    <a:gs pos="100000">
                      <a:schemeClr val="bg1">
                        <a:lumMod val="50000"/>
                        <a:alpha val="5000"/>
                      </a:schemeClr>
                    </a:gs>
                  </a:gsLst>
                  <a:lin ang="2700000" scaled="1"/>
                  <a:tileRect/>
                </a:gra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934612 w 2286205"/>
                          <a:gd name="connsiteY0" fmla="*/ 0 h 867190"/>
                          <a:gd name="connsiteX1" fmla="*/ 2286205 w 2286205"/>
                          <a:gd name="connsiteY1" fmla="*/ 468829 h 867190"/>
                          <a:gd name="connsiteX2" fmla="*/ 1104785 w 2286205"/>
                          <a:gd name="connsiteY2" fmla="*/ 866212 h 867190"/>
                          <a:gd name="connsiteX3" fmla="*/ 2468 w 2286205"/>
                          <a:gd name="connsiteY3" fmla="*/ 530139 h 867190"/>
                          <a:gd name="connsiteX4" fmla="*/ 1043109 w 2286205"/>
                          <a:gd name="connsiteY4" fmla="*/ 132571 h 867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6205" h="867190" extrusionOk="0">
                            <a:moveTo>
                              <a:pt x="934612" y="0"/>
                            </a:moveTo>
                            <a:cubicBezTo>
                              <a:pt x="1514273" y="-31239"/>
                              <a:pt x="2245019" y="251354"/>
                              <a:pt x="2286205" y="468829"/>
                            </a:cubicBezTo>
                            <a:cubicBezTo>
                              <a:pt x="2300761" y="704825"/>
                              <a:pt x="1832590" y="851975"/>
                              <a:pt x="1104785" y="866212"/>
                            </a:cubicBezTo>
                            <a:cubicBezTo>
                              <a:pt x="335801" y="891609"/>
                              <a:pt x="38013" y="722902"/>
                              <a:pt x="2468" y="530139"/>
                            </a:cubicBezTo>
                            <a:cubicBezTo>
                              <a:pt x="-77864" y="319624"/>
                              <a:pt x="457770" y="139876"/>
                              <a:pt x="1043109" y="132571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6" cy="21065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7" y="1985281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29" y="5201709"/>
                <a:ext cx="2738224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118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bg1">
                      <a:lumMod val="50000"/>
                      <a:alpha val="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no</a:t>
              </a:r>
              <a:r>
                <a:rPr lang="en-US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rPr>
                <a:t> </a:t>
              </a:r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8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24">
        <p:fade/>
      </p:transition>
    </mc:Choice>
    <mc:Fallback xmlns="">
      <p:transition spd="med" advTm="2112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C05BDE-8DE9-4E3B-8B84-44068247CDAB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72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merge two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 rot="620935"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24870" y="2014331"/>
              <a:ext cx="408481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“… let’s implement our own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for that!!!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822</Words>
  <Application>Microsoft Office PowerPoint</Application>
  <PresentationFormat>Widescreen</PresentationFormat>
  <Paragraphs>314</Paragraphs>
  <Slides>46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Cambria Math</vt:lpstr>
      <vt:lpstr>Consolas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PowerPoint Presentation</vt:lpstr>
      <vt:lpstr>PowerPoint Presentation</vt:lpstr>
      <vt:lpstr>PowerPoint Presentation</vt:lpstr>
      <vt:lpstr>PowerPoint Presentation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184</cp:revision>
  <dcterms:created xsi:type="dcterms:W3CDTF">2018-07-24T14:16:13Z</dcterms:created>
  <dcterms:modified xsi:type="dcterms:W3CDTF">2024-05-03T06:06:26Z</dcterms:modified>
</cp:coreProperties>
</file>